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97" autoAdjust="0"/>
  </p:normalViewPr>
  <p:slideViewPr>
    <p:cSldViewPr>
      <p:cViewPr varScale="1">
        <p:scale>
          <a:sx n="71" d="100"/>
          <a:sy n="71" d="100"/>
        </p:scale>
        <p:origin x="-6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4869F5-1F9F-4ABF-AAEB-93CAED92ABC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802BF30-7A29-4A00-AF75-64A31AC8E42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ПДД в нашем саду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400800" cy="1752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Правила дорожного движения знать нужно всем без исключения!!!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591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8680"/>
            <a:ext cx="7944393" cy="57246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2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12160" y="1772816"/>
            <a:ext cx="2808312" cy="144015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Игра – тренинг</a:t>
            </a:r>
          </a:p>
          <a:p>
            <a:pPr marL="0" indent="0">
              <a:buNone/>
            </a:pPr>
            <a:r>
              <a:rPr lang="ru-RU" dirty="0" smtClean="0"/>
              <a:t>«Мы пешеходы»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улицей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556792"/>
            <a:ext cx="3840427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611" y="3356992"/>
            <a:ext cx="3973853" cy="298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9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6336704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Сюжетно-ролевая игра «Пешеход»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23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82806"/>
            <a:ext cx="6264696" cy="469852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Познавательная деятельность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798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907881" cy="443091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«Правила дорожные, вы совсем не сложные»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707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</TotalTime>
  <Words>39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ПДД в нашем саду</vt:lpstr>
      <vt:lpstr>Презентация PowerPoint</vt:lpstr>
      <vt:lpstr>Знакомство с улицей</vt:lpstr>
      <vt:lpstr>Сюжетно-ролевая игра «Пешеход»</vt:lpstr>
      <vt:lpstr>Познавательная деятельность</vt:lpstr>
      <vt:lpstr>«Правила дорожные, вы совсем не сложные»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Дилора</dc:creator>
  <cp:lastModifiedBy>Дилора</cp:lastModifiedBy>
  <cp:revision>4</cp:revision>
  <dcterms:created xsi:type="dcterms:W3CDTF">2016-05-22T14:46:46Z</dcterms:created>
  <dcterms:modified xsi:type="dcterms:W3CDTF">2016-05-22T15:20:56Z</dcterms:modified>
</cp:coreProperties>
</file>